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000" y="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B0B91-CDB2-4167-B3C2-B4EC530D5147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DC237-549D-4D08-8764-3D00276604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624" y="116463"/>
            <a:ext cx="666936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04" pitchFamily="50" charset="-128"/>
                <a:ea typeface="AR P丸ゴシック体M04" pitchFamily="50" charset="-128"/>
              </a:rPr>
              <a:t>第９回在宅</a:t>
            </a:r>
            <a:r>
              <a:rPr lang="ja-JP" alt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04" pitchFamily="50" charset="-128"/>
                <a:ea typeface="AR P丸ゴシック体M04" pitchFamily="50" charset="-128"/>
              </a:rPr>
              <a:t>い</a:t>
            </a:r>
            <a:r>
              <a:rPr lang="ja-JP" alt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04" pitchFamily="50" charset="-128"/>
                <a:ea typeface="AR P丸ゴシック体M04" pitchFamily="50" charset="-128"/>
              </a:rPr>
              <a:t>みずネットワーク</a:t>
            </a:r>
            <a:endParaRPr lang="en-US" altLang="ja-JP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M04" pitchFamily="50" charset="-128"/>
              <a:ea typeface="AR P丸ゴシック体M04" pitchFamily="50" charset="-128"/>
            </a:endParaRPr>
          </a:p>
          <a:p>
            <a:pPr algn="ctr"/>
            <a:r>
              <a:rPr lang="ja-JP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04" pitchFamily="50" charset="-128"/>
                <a:ea typeface="AR P丸ゴシック体M04" pitchFamily="50" charset="-128"/>
              </a:rPr>
              <a:t>講演会</a:t>
            </a:r>
            <a:endParaRPr lang="ja-JP" alt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2735" y="1613337"/>
            <a:ext cx="53816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AR P丸ゴシック体M04" pitchFamily="50" charset="-128"/>
                <a:ea typeface="AR P丸ゴシック体M04" pitchFamily="50" charset="-128"/>
              </a:rPr>
              <a:t>日時 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：</a:t>
            </a:r>
            <a:r>
              <a:rPr lang="en-US" altLang="zh-TW" sz="2000" dirty="0" smtClean="0">
                <a:latin typeface="AR P丸ゴシック体M04" pitchFamily="50" charset="-128"/>
                <a:ea typeface="AR P丸ゴシック体M04" pitchFamily="50" charset="-128"/>
              </a:rPr>
              <a:t>201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5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年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3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月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12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日（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木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） 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19:</a:t>
            </a:r>
            <a:r>
              <a:rPr lang="en-US" altLang="zh-TW" sz="2000" dirty="0" smtClean="0">
                <a:latin typeface="AR P丸ゴシック体M04" pitchFamily="50" charset="-128"/>
                <a:ea typeface="AR P丸ゴシック体M04" pitchFamily="50" charset="-128"/>
              </a:rPr>
              <a:t>00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～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21:00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 </a:t>
            </a:r>
            <a:endParaRPr lang="zh-TW" altLang="en-US" sz="20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zh-TW" altLang="en-US" sz="2000" dirty="0">
                <a:latin typeface="AR P丸ゴシック体M04" pitchFamily="50" charset="-128"/>
                <a:ea typeface="AR P丸ゴシック体M04" pitchFamily="50" charset="-128"/>
              </a:rPr>
              <a:t>場所 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：第一イン新湊　　　</a:t>
            </a:r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牡丹の間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endParaRPr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 dirty="0" smtClean="0">
                <a:latin typeface="AR P丸ゴシック体M04" pitchFamily="50" charset="-128"/>
                <a:ea typeface="AR P丸ゴシック体M04" pitchFamily="50" charset="-128"/>
              </a:rPr>
              <a:t>〒</a:t>
            </a:r>
            <a:r>
              <a:rPr lang="en-US" altLang="ja-JP" sz="1400" dirty="0" smtClean="0">
                <a:latin typeface="AR P丸ゴシック体M04" pitchFamily="50" charset="-128"/>
                <a:ea typeface="AR P丸ゴシック体M04" pitchFamily="50" charset="-128"/>
              </a:rPr>
              <a:t>934-0005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zh-CN" altLang="en-US" sz="1600" dirty="0" smtClean="0">
                <a:latin typeface="AR P丸ゴシック体M04" pitchFamily="50" charset="-128"/>
                <a:ea typeface="AR P丸ゴシック体M04" pitchFamily="50" charset="-128"/>
              </a:rPr>
              <a:t>富山県</a:t>
            </a:r>
            <a:r>
              <a:rPr lang="ja-JP" altLang="en-US" sz="1600" dirty="0" smtClean="0">
                <a:latin typeface="AR P丸ゴシック体M04" pitchFamily="50" charset="-128"/>
                <a:ea typeface="AR P丸ゴシック体M04" pitchFamily="50" charset="-128"/>
              </a:rPr>
              <a:t>射水市善光寺</a:t>
            </a:r>
            <a:r>
              <a:rPr lang="en-US" altLang="ja-JP" sz="1600" dirty="0" smtClean="0">
                <a:latin typeface="AR P丸ゴシック体M04" pitchFamily="50" charset="-128"/>
                <a:ea typeface="AR P丸ゴシック体M04" pitchFamily="50" charset="-128"/>
              </a:rPr>
              <a:t>18‐4</a:t>
            </a:r>
            <a:r>
              <a:rPr lang="ja-JP" altLang="en-US" sz="1600" dirty="0" smtClean="0">
                <a:latin typeface="AR P丸ゴシック体M04" pitchFamily="50" charset="-128"/>
                <a:ea typeface="AR P丸ゴシック体M04" pitchFamily="50" charset="-128"/>
              </a:rPr>
              <a:t>　ＴＥＬ：</a:t>
            </a:r>
            <a:r>
              <a:rPr lang="en-US" altLang="ja-JP" sz="1600" dirty="0" smtClean="0">
                <a:latin typeface="AR P丸ゴシック体M04" pitchFamily="50" charset="-128"/>
                <a:ea typeface="AR P丸ゴシック体M04" pitchFamily="50" charset="-128"/>
              </a:rPr>
              <a:t>0766-82-4111</a:t>
            </a:r>
            <a:endParaRPr lang="en-US" altLang="zh-CN" sz="1600" dirty="0">
              <a:latin typeface="AR P丸ゴシック体M04" pitchFamily="50" charset="-128"/>
              <a:ea typeface="AR P丸ゴシック体M04" pitchFamily="50" charset="-128"/>
            </a:endParaRPr>
          </a:p>
          <a:p>
            <a:endParaRPr kumimoji="1" lang="ja-JP" altLang="en-US" sz="20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32656" y="2720752"/>
            <a:ext cx="626469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4624" y="5673080"/>
            <a:ext cx="1800200" cy="5460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丸ゴシック体M04" pitchFamily="50" charset="-128"/>
                <a:ea typeface="AR P丸ゴシック体M04" pitchFamily="50" charset="-128"/>
              </a:rPr>
              <a:t>特別講演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AR P丸ゴシック体M04" pitchFamily="50" charset="-128"/>
                <a:ea typeface="AR P丸ゴシック体M04" pitchFamily="50" charset="-128"/>
              </a:rPr>
              <a:t>Ⅱ</a:t>
            </a:r>
            <a:endParaRPr kumimoji="1" lang="ja-JP" altLang="en-US" sz="2400" dirty="0">
              <a:solidFill>
                <a:schemeClr val="tx1"/>
              </a:solidFill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0254" y="2648744"/>
            <a:ext cx="66360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 </a:t>
            </a:r>
            <a:endParaRPr kumimoji="1"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pPr algn="r"/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 </a:t>
            </a:r>
            <a:endParaRPr kumimoji="1" lang="ja-JP" altLang="en-US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9392" y="6426259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 P丸ゴシック体M04" pitchFamily="50" charset="-128"/>
                <a:ea typeface="AR P丸ゴシック体M04" pitchFamily="50" charset="-128"/>
              </a:rPr>
              <a:t> 『</a:t>
            </a:r>
            <a:r>
              <a:rPr kumimoji="1"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災害時の危機管理（医療・介護連携Ｑ＆Ａ）</a:t>
            </a:r>
            <a:r>
              <a:rPr kumimoji="1" lang="en-US" altLang="ja-JP" sz="2400" dirty="0" smtClean="0">
                <a:latin typeface="AR P丸ゴシック体M04" pitchFamily="50" charset="-128"/>
                <a:ea typeface="AR P丸ゴシック体M04" pitchFamily="50" charset="-128"/>
              </a:rPr>
              <a:t>』</a:t>
            </a:r>
          </a:p>
          <a:p>
            <a:r>
              <a:rPr lang="en-US" altLang="ja-JP" sz="2400" dirty="0" smtClean="0">
                <a:latin typeface="AR P丸ゴシック体M04" pitchFamily="50" charset="-128"/>
                <a:ea typeface="AR P丸ゴシック体M04" pitchFamily="50" charset="-128"/>
              </a:rPr>
              <a:t>  </a:t>
            </a:r>
            <a:r>
              <a:rPr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　　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仙台往診クリニック　　　院長</a:t>
            </a:r>
            <a:r>
              <a:rPr lang="en-US" altLang="ja-JP" sz="2000" dirty="0" smtClean="0">
                <a:latin typeface="AR P丸ゴシック体M04" pitchFamily="50" charset="-128"/>
                <a:ea typeface="AR P丸ゴシック体M04" pitchFamily="50" charset="-128"/>
              </a:rPr>
              <a:t>     </a:t>
            </a:r>
            <a:r>
              <a:rPr kumimoji="1"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川島　孝一郎</a:t>
            </a:r>
            <a:r>
              <a:rPr kumimoji="1"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先生</a:t>
            </a:r>
            <a:endParaRPr kumimoji="1" lang="ja-JP" altLang="en-US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8641" y="8438128"/>
            <a:ext cx="648071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latin typeface="AR P丸ゴシック体M04" pitchFamily="50" charset="-128"/>
                <a:ea typeface="AR P丸ゴシック体M04" pitchFamily="50" charset="-128"/>
              </a:rPr>
              <a:t>※</a:t>
            </a:r>
            <a:r>
              <a:rPr lang="ja-JP" altLang="en-US" sz="1000" dirty="0" smtClean="0">
                <a:latin typeface="AR P丸ゴシック体M04" pitchFamily="50" charset="-128"/>
                <a:ea typeface="AR P丸ゴシック体M04" pitchFamily="50" charset="-128"/>
              </a:rPr>
              <a:t>当日は情報交換会をご用意させていただきます。</a:t>
            </a:r>
            <a:endParaRPr lang="en-US" altLang="ja-JP" sz="1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当日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はご参加頂いた確認のため、ご芳名のご記帳をお願い申し上げます</a:t>
            </a:r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。尚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、ご記入いただきました個人情報は</a:t>
            </a:r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、</a:t>
            </a:r>
            <a:endParaRPr lang="en-US" altLang="ja-JP" sz="9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本講演会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の出席者の</a:t>
            </a:r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確認及び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次回のご案内の為に主催関係者のみで使用し</a:t>
            </a:r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、その他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第三者に提供することはありません</a:t>
            </a:r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。</a:t>
            </a:r>
            <a:endParaRPr lang="en-US" altLang="ja-JP" sz="9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900" dirty="0" smtClean="0">
                <a:latin typeface="AR P丸ゴシック体M04" pitchFamily="50" charset="-128"/>
                <a:ea typeface="AR P丸ゴシック体M04" pitchFamily="50" charset="-128"/>
              </a:rPr>
              <a:t>また</a:t>
            </a:r>
            <a:r>
              <a:rPr lang="ja-JP" altLang="en-US" sz="900" dirty="0">
                <a:latin typeface="AR P丸ゴシック体M04" pitchFamily="50" charset="-128"/>
                <a:ea typeface="AR P丸ゴシック体M04" pitchFamily="50" charset="-128"/>
              </a:rPr>
              <a:t>、適切に管理し、使用目的達成後にすみやかに廃棄いたします。何卒、ご理解とご協力をお願い申し上げます。 </a:t>
            </a:r>
          </a:p>
          <a:p>
            <a:endParaRPr lang="en-US" altLang="ja-JP" sz="1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000" dirty="0" smtClean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000" dirty="0">
                <a:latin typeface="AR P丸ゴシック体M04" pitchFamily="50" charset="-128"/>
                <a:ea typeface="AR P丸ゴシック体M04" pitchFamily="50" charset="-128"/>
              </a:rPr>
              <a:t>問い合わせ先、管理者</a:t>
            </a:r>
            <a:r>
              <a:rPr lang="en-US" altLang="ja-JP" sz="1000" dirty="0">
                <a:latin typeface="AR P丸ゴシック体M04" pitchFamily="50" charset="-128"/>
                <a:ea typeface="AR P丸ゴシック体M04" pitchFamily="50" charset="-128"/>
              </a:rPr>
              <a:t>】 </a:t>
            </a:r>
            <a:endParaRPr lang="en-US" altLang="ja-JP" sz="1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pPr algn="ctr"/>
            <a:r>
              <a:rPr lang="ja-JP" altLang="en-US" sz="1000" dirty="0" smtClean="0">
                <a:latin typeface="AR P丸ゴシック体M04" pitchFamily="50" charset="-128"/>
                <a:ea typeface="AR P丸ゴシック体M04" pitchFamily="50" charset="-128"/>
              </a:rPr>
              <a:t>大塚</a:t>
            </a:r>
            <a:r>
              <a:rPr lang="ja-JP" altLang="en-US" sz="1000" dirty="0">
                <a:latin typeface="AR P丸ゴシック体M04" pitchFamily="50" charset="-128"/>
                <a:ea typeface="AR P丸ゴシック体M04" pitchFamily="50" charset="-128"/>
              </a:rPr>
              <a:t>製薬株式会社金沢支店富山出張所医薬一課 〒</a:t>
            </a:r>
            <a:r>
              <a:rPr lang="en-US" altLang="ja-JP" sz="1000" dirty="0">
                <a:latin typeface="AR P丸ゴシック体M04" pitchFamily="50" charset="-128"/>
                <a:ea typeface="AR P丸ゴシック体M04" pitchFamily="50" charset="-128"/>
              </a:rPr>
              <a:t>930-0858 </a:t>
            </a:r>
            <a:r>
              <a:rPr lang="ja-JP" altLang="en-US" sz="1000" dirty="0">
                <a:latin typeface="AR P丸ゴシック体M04" pitchFamily="50" charset="-128"/>
                <a:ea typeface="AR P丸ゴシック体M04" pitchFamily="50" charset="-128"/>
              </a:rPr>
              <a:t>富山県富山市牛島町</a:t>
            </a:r>
            <a:r>
              <a:rPr lang="en-US" altLang="ja-JP" sz="1000" dirty="0">
                <a:latin typeface="AR P丸ゴシック体M04" pitchFamily="50" charset="-128"/>
                <a:ea typeface="AR P丸ゴシック体M04" pitchFamily="50" charset="-128"/>
              </a:rPr>
              <a:t>18-7-13F Tel 076-442-2531 </a:t>
            </a:r>
            <a:endParaRPr kumimoji="1" lang="ja-JP" altLang="en-US" sz="10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16192" y="9542348"/>
            <a:ext cx="439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 P丸ゴシック体M04" pitchFamily="50" charset="-128"/>
                <a:ea typeface="AR P丸ゴシック体M04" pitchFamily="50" charset="-128"/>
              </a:rPr>
              <a:t>共催　</a:t>
            </a:r>
            <a:r>
              <a:rPr kumimoji="1" lang="ja-JP" altLang="en-US" sz="1200" dirty="0" smtClean="0">
                <a:latin typeface="AR P丸ゴシック体M04" pitchFamily="50" charset="-128"/>
                <a:ea typeface="AR P丸ゴシック体M04" pitchFamily="50" charset="-128"/>
              </a:rPr>
              <a:t>公益社団法人 </a:t>
            </a:r>
            <a:r>
              <a:rPr kumimoji="1" lang="ja-JP" altLang="en-US" sz="1400" dirty="0" smtClean="0">
                <a:latin typeface="AR P丸ゴシック体M04" pitchFamily="50" charset="-128"/>
                <a:ea typeface="AR P丸ゴシック体M04" pitchFamily="50" charset="-128"/>
              </a:rPr>
              <a:t>射水市医師会</a:t>
            </a:r>
            <a:r>
              <a:rPr kumimoji="1" lang="en-US" altLang="ja-JP" sz="1400" dirty="0" smtClean="0">
                <a:latin typeface="AR P丸ゴシック体M04" pitchFamily="50" charset="-128"/>
                <a:ea typeface="AR P丸ゴシック体M04" pitchFamily="50" charset="-128"/>
              </a:rPr>
              <a:t>/</a:t>
            </a:r>
            <a:r>
              <a:rPr kumimoji="1" lang="ja-JP" altLang="en-US" sz="1400" dirty="0" smtClean="0">
                <a:latin typeface="AR P丸ゴシック体M04" pitchFamily="50" charset="-128"/>
                <a:ea typeface="AR P丸ゴシック体M04" pitchFamily="50" charset="-128"/>
              </a:rPr>
              <a:t>大塚製薬株式会社</a:t>
            </a:r>
            <a:endParaRPr kumimoji="1" lang="en-US" altLang="ja-JP" sz="14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pPr algn="ctr"/>
            <a:endParaRPr kumimoji="1" lang="ja-JP" altLang="en-US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624" y="3800872"/>
            <a:ext cx="1800200" cy="5460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丸ゴシック体M04" pitchFamily="50" charset="-128"/>
                <a:ea typeface="AR P丸ゴシック体M04" pitchFamily="50" charset="-128"/>
              </a:rPr>
              <a:t>特別講演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AR P丸ゴシック体M04" pitchFamily="50" charset="-128"/>
                <a:ea typeface="AR P丸ゴシック体M04" pitchFamily="50" charset="-128"/>
              </a:rPr>
              <a:t>Ⅰ</a:t>
            </a:r>
            <a:endParaRPr kumimoji="1" lang="ja-JP" altLang="en-US" sz="2400" dirty="0">
              <a:solidFill>
                <a:schemeClr val="tx1"/>
              </a:solidFill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5711" y="4592960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 P丸ゴシック体M04" pitchFamily="50" charset="-128"/>
                <a:ea typeface="AR P丸ゴシック体M04" pitchFamily="50" charset="-128"/>
              </a:rPr>
              <a:t>『</a:t>
            </a:r>
            <a:r>
              <a:rPr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高齢者診療のピットホール</a:t>
            </a:r>
            <a:r>
              <a:rPr lang="en-US" altLang="ja-JP" sz="2400" dirty="0" smtClean="0">
                <a:latin typeface="AR P丸ゴシック体M04" pitchFamily="50" charset="-128"/>
                <a:ea typeface="AR P丸ゴシック体M04" pitchFamily="50" charset="-128"/>
              </a:rPr>
              <a:t>』</a:t>
            </a:r>
          </a:p>
          <a:p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 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広小路神経内科クリニック　  院長      </a:t>
            </a:r>
            <a:r>
              <a:rPr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高堂　松平</a:t>
            </a:r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先生</a:t>
            </a:r>
            <a:endParaRPr lang="en-US" altLang="ja-JP" dirty="0" smtClean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7065" y="7329264"/>
            <a:ext cx="6976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閉会の辞</a:t>
            </a:r>
            <a:endParaRPr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kumimoji="1"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　　　　在宅</a:t>
            </a:r>
            <a:r>
              <a:rPr kumimoji="1" lang="ja-JP" altLang="en-US" sz="2000" dirty="0" err="1" smtClean="0">
                <a:latin typeface="AR P丸ゴシック体M04" pitchFamily="50" charset="-128"/>
                <a:ea typeface="AR P丸ゴシック体M04" pitchFamily="50" charset="-128"/>
              </a:rPr>
              <a:t>い</a:t>
            </a:r>
            <a:r>
              <a:rPr kumimoji="1"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みずネットワーク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代表　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矢野</a:t>
            </a:r>
            <a:r>
              <a:rPr lang="zh-TW" altLang="en-US" sz="20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博明</a:t>
            </a:r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   </a:t>
            </a:r>
            <a:endParaRPr kumimoji="1" lang="ja-JP" altLang="en-US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52983" y="5673080"/>
            <a:ext cx="4522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座長　在宅</a:t>
            </a:r>
            <a:r>
              <a:rPr lang="ja-JP" altLang="en-US" sz="2000" dirty="0" err="1" smtClean="0">
                <a:latin typeface="AR P丸ゴシック体M04" pitchFamily="50" charset="-128"/>
                <a:ea typeface="AR P丸ゴシック体M04" pitchFamily="50" charset="-128"/>
              </a:rPr>
              <a:t>い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みずネットワーク副代表　</a:t>
            </a:r>
            <a:endParaRPr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20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　　　　　　　　　　　　　　　　　　高橋　徹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6716" y="2864768"/>
            <a:ext cx="6976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開会の辞</a:t>
            </a:r>
            <a:endParaRPr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kumimoji="1"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　　　　　</a:t>
            </a:r>
            <a:r>
              <a:rPr lang="ja-JP" altLang="en-US" sz="20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kumimoji="1"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射水市医師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会</a:t>
            </a:r>
            <a:r>
              <a:rPr kumimoji="1" lang="ja-JP" altLang="en-US" sz="2400" dirty="0" smtClean="0">
                <a:latin typeface="AR P丸ゴシック体M04" pitchFamily="50" charset="-128"/>
                <a:ea typeface="AR P丸ゴシック体M04" pitchFamily="50" charset="-128"/>
              </a:rPr>
              <a:t>　　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会長</a:t>
            </a:r>
            <a:r>
              <a:rPr lang="zh-TW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　木田</a:t>
            </a:r>
            <a:r>
              <a:rPr lang="zh-TW" altLang="en-US" sz="20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和典</a:t>
            </a:r>
            <a:r>
              <a:rPr lang="ja-JP" altLang="en-US" dirty="0" smtClean="0">
                <a:latin typeface="AR P丸ゴシック体M04" pitchFamily="50" charset="-128"/>
                <a:ea typeface="AR P丸ゴシック体M04" pitchFamily="50" charset="-128"/>
              </a:rPr>
              <a:t>   </a:t>
            </a:r>
            <a:endParaRPr kumimoji="1" lang="ja-JP" altLang="en-US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06609" y="3800872"/>
            <a:ext cx="4519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座長　真生会富山病院</a:t>
            </a:r>
            <a:endParaRPr lang="en-US" altLang="ja-JP" sz="20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20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2000" dirty="0" smtClean="0">
                <a:latin typeface="AR P丸ゴシック体M04" pitchFamily="50" charset="-128"/>
                <a:ea typeface="AR P丸ゴシック体M04" pitchFamily="50" charset="-128"/>
              </a:rPr>
              <a:t>　　　　　　　　 副院長代行　豊田　茂郎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1041" y="8049344"/>
            <a:ext cx="64807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 P丸ゴシック体M04" pitchFamily="50" charset="-128"/>
                <a:ea typeface="AR P丸ゴシック体M04" pitchFamily="50" charset="-128"/>
              </a:rPr>
              <a:t>※</a:t>
            </a:r>
            <a:r>
              <a:rPr lang="ja-JP" altLang="en-US" sz="1100" dirty="0" smtClean="0">
                <a:latin typeface="AR P丸ゴシック体M04" pitchFamily="50" charset="-128"/>
                <a:ea typeface="AR P丸ゴシック体M04" pitchFamily="50" charset="-128"/>
              </a:rPr>
              <a:t>日本医師会生涯教育講座における下記の</a:t>
            </a:r>
            <a:r>
              <a:rPr lang="ja-JP" altLang="en-US" sz="1100" dirty="0" smtClean="0">
                <a:latin typeface="AR P丸ゴシック体M04" pitchFamily="50" charset="-128"/>
                <a:ea typeface="AR P丸ゴシック体M04" pitchFamily="50" charset="-128"/>
              </a:rPr>
              <a:t>カリキュラムコードを取得頂けます。　</a:t>
            </a:r>
            <a:endParaRPr lang="en-US" altLang="ja-JP" sz="1100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pPr algn="ctr"/>
            <a:r>
              <a:rPr lang="ja-JP" altLang="en-US" sz="1100" dirty="0" smtClean="0">
                <a:latin typeface="AR P丸ゴシック体M04" pitchFamily="50" charset="-128"/>
                <a:ea typeface="AR P丸ゴシック体M04" pitchFamily="50" charset="-128"/>
              </a:rPr>
              <a:t>４：医療倫理　　１４：医療と福祉の連携　　６２：歩行障害　　８０：在宅医療</a:t>
            </a:r>
            <a:r>
              <a:rPr lang="en-US" altLang="ja-JP" sz="1100" dirty="0" smtClean="0">
                <a:latin typeface="AR P丸ゴシック体M04" pitchFamily="50" charset="-128"/>
                <a:ea typeface="AR P丸ゴシック体M04" pitchFamily="50" charset="-128"/>
              </a:rPr>
              <a:t> </a:t>
            </a:r>
            <a:endParaRPr kumimoji="1" lang="ja-JP" altLang="en-US" sz="11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189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P丸ゴシック体M04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大塚製薬株式会社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大塚製薬株式会社</dc:creator>
  <cp:lastModifiedBy>Ooi, Tsuyoshi(大井　剛)</cp:lastModifiedBy>
  <cp:revision>43</cp:revision>
  <cp:lastPrinted>2015-02-06T10:08:20Z</cp:lastPrinted>
  <dcterms:created xsi:type="dcterms:W3CDTF">2012-12-27T02:00:58Z</dcterms:created>
  <dcterms:modified xsi:type="dcterms:W3CDTF">2015-02-13T10:13:52Z</dcterms:modified>
</cp:coreProperties>
</file>